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Relationship Id="rId9" Type="http://schemas.openxmlformats.org/officeDocument/2006/relationships/image" Target="../media/image133.png"/><Relationship Id="rId10" Type="http://schemas.openxmlformats.org/officeDocument/2006/relationships/image" Target="../media/image134.png"/><Relationship Id="rId11" Type="http://schemas.openxmlformats.org/officeDocument/2006/relationships/image" Target="../media/image135.png"/><Relationship Id="rId12" Type="http://schemas.openxmlformats.org/officeDocument/2006/relationships/image" Target="../media/image136.png"/><Relationship Id="rId13" Type="http://schemas.openxmlformats.org/officeDocument/2006/relationships/image" Target="../media/image137.png"/><Relationship Id="rId14" Type="http://schemas.openxmlformats.org/officeDocument/2006/relationships/image" Target="../media/image138.png"/><Relationship Id="rId15" Type="http://schemas.openxmlformats.org/officeDocument/2006/relationships/image" Target="../media/image13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image" Target="../media/image148.png"/><Relationship Id="rId11" Type="http://schemas.openxmlformats.org/officeDocument/2006/relationships/image" Target="../media/image149.png"/><Relationship Id="rId12" Type="http://schemas.openxmlformats.org/officeDocument/2006/relationships/image" Target="../media/image150.png"/><Relationship Id="rId13" Type="http://schemas.openxmlformats.org/officeDocument/2006/relationships/image" Target="../media/image151.png"/><Relationship Id="rId14" Type="http://schemas.openxmlformats.org/officeDocument/2006/relationships/image" Target="../media/image152.png"/><Relationship Id="rId15" Type="http://schemas.openxmlformats.org/officeDocument/2006/relationships/image" Target="../media/image153.png"/><Relationship Id="rId16" Type="http://schemas.openxmlformats.org/officeDocument/2006/relationships/image" Target="../media/image154.png"/><Relationship Id="rId17" Type="http://schemas.openxmlformats.org/officeDocument/2006/relationships/image" Target="../media/image155.png"/><Relationship Id="rId18" Type="http://schemas.openxmlformats.org/officeDocument/2006/relationships/image" Target="../media/image156.png"/><Relationship Id="rId19" Type="http://schemas.openxmlformats.org/officeDocument/2006/relationships/image" Target="../media/image15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3.png"/><Relationship Id="rId8" Type="http://schemas.openxmlformats.org/officeDocument/2006/relationships/image" Target="../media/image164.png"/><Relationship Id="rId9" Type="http://schemas.openxmlformats.org/officeDocument/2006/relationships/image" Target="../media/image165.png"/><Relationship Id="rId10" Type="http://schemas.openxmlformats.org/officeDocument/2006/relationships/image" Target="../media/image166.png"/><Relationship Id="rId11" Type="http://schemas.openxmlformats.org/officeDocument/2006/relationships/image" Target="../media/image167.png"/><Relationship Id="rId12" Type="http://schemas.openxmlformats.org/officeDocument/2006/relationships/image" Target="../media/image168.png"/><Relationship Id="rId13" Type="http://schemas.openxmlformats.org/officeDocument/2006/relationships/image" Target="../media/image169.png"/><Relationship Id="rId14" Type="http://schemas.openxmlformats.org/officeDocument/2006/relationships/image" Target="../media/image170.png"/><Relationship Id="rId15" Type="http://schemas.openxmlformats.org/officeDocument/2006/relationships/image" Target="../media/image17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Relationship Id="rId7" Type="http://schemas.openxmlformats.org/officeDocument/2006/relationships/image" Target="../media/image177.png"/><Relationship Id="rId8" Type="http://schemas.openxmlformats.org/officeDocument/2006/relationships/image" Target="../media/image178.png"/><Relationship Id="rId9" Type="http://schemas.openxmlformats.org/officeDocument/2006/relationships/image" Target="../media/image179.png"/><Relationship Id="rId10" Type="http://schemas.openxmlformats.org/officeDocument/2006/relationships/image" Target="../media/image180.png"/><Relationship Id="rId11" Type="http://schemas.openxmlformats.org/officeDocument/2006/relationships/image" Target="../media/image181.png"/><Relationship Id="rId12" Type="http://schemas.openxmlformats.org/officeDocument/2006/relationships/image" Target="../media/image182.png"/><Relationship Id="rId13" Type="http://schemas.openxmlformats.org/officeDocument/2006/relationships/image" Target="../media/image183.png"/><Relationship Id="rId14" Type="http://schemas.openxmlformats.org/officeDocument/2006/relationships/image" Target="../media/image184.png"/><Relationship Id="rId15" Type="http://schemas.openxmlformats.org/officeDocument/2006/relationships/image" Target="../media/image18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6.png"/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Relationship Id="rId7" Type="http://schemas.openxmlformats.org/officeDocument/2006/relationships/image" Target="../media/image191.png"/><Relationship Id="rId8" Type="http://schemas.openxmlformats.org/officeDocument/2006/relationships/image" Target="../media/image192.png"/><Relationship Id="rId9" Type="http://schemas.openxmlformats.org/officeDocument/2006/relationships/image" Target="../media/image193.png"/><Relationship Id="rId10" Type="http://schemas.openxmlformats.org/officeDocument/2006/relationships/image" Target="../media/image194.png"/><Relationship Id="rId11" Type="http://schemas.openxmlformats.org/officeDocument/2006/relationships/image" Target="../media/image195.png"/><Relationship Id="rId12" Type="http://schemas.openxmlformats.org/officeDocument/2006/relationships/image" Target="../media/image196.png"/><Relationship Id="rId13" Type="http://schemas.openxmlformats.org/officeDocument/2006/relationships/image" Target="../media/image197.png"/><Relationship Id="rId14" Type="http://schemas.openxmlformats.org/officeDocument/2006/relationships/image" Target="../media/image198.png"/><Relationship Id="rId15" Type="http://schemas.openxmlformats.org/officeDocument/2006/relationships/image" Target="../media/image199.png"/><Relationship Id="rId16" Type="http://schemas.openxmlformats.org/officeDocument/2006/relationships/image" Target="../media/image200.png"/><Relationship Id="rId17" Type="http://schemas.openxmlformats.org/officeDocument/2006/relationships/image" Target="../media/image201.png"/><Relationship Id="rId18" Type="http://schemas.openxmlformats.org/officeDocument/2006/relationships/image" Target="../media/image202.png"/><Relationship Id="rId19" Type="http://schemas.openxmlformats.org/officeDocument/2006/relationships/image" Target="../media/image20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4.png"/><Relationship Id="rId3" Type="http://schemas.openxmlformats.org/officeDocument/2006/relationships/image" Target="../media/image205.png"/><Relationship Id="rId4" Type="http://schemas.openxmlformats.org/officeDocument/2006/relationships/image" Target="../media/image206.png"/><Relationship Id="rId5" Type="http://schemas.openxmlformats.org/officeDocument/2006/relationships/image" Target="../media/image207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Relationship Id="rId8" Type="http://schemas.openxmlformats.org/officeDocument/2006/relationships/image" Target="../media/image210.png"/><Relationship Id="rId9" Type="http://schemas.openxmlformats.org/officeDocument/2006/relationships/image" Target="../media/image211.png"/><Relationship Id="rId10" Type="http://schemas.openxmlformats.org/officeDocument/2006/relationships/image" Target="../media/image212.png"/><Relationship Id="rId11" Type="http://schemas.openxmlformats.org/officeDocument/2006/relationships/image" Target="../media/image213.png"/><Relationship Id="rId12" Type="http://schemas.openxmlformats.org/officeDocument/2006/relationships/image" Target="../media/image214.png"/><Relationship Id="rId13" Type="http://schemas.openxmlformats.org/officeDocument/2006/relationships/image" Target="../media/image215.png"/><Relationship Id="rId14" Type="http://schemas.openxmlformats.org/officeDocument/2006/relationships/image" Target="../media/image216.png"/><Relationship Id="rId15" Type="http://schemas.openxmlformats.org/officeDocument/2006/relationships/image" Target="../media/image217.png"/><Relationship Id="rId16" Type="http://schemas.openxmlformats.org/officeDocument/2006/relationships/image" Target="../media/image218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9.png"/><Relationship Id="rId3" Type="http://schemas.openxmlformats.org/officeDocument/2006/relationships/image" Target="../media/image220.png"/><Relationship Id="rId4" Type="http://schemas.openxmlformats.org/officeDocument/2006/relationships/image" Target="../media/image221.png"/><Relationship Id="rId5" Type="http://schemas.openxmlformats.org/officeDocument/2006/relationships/image" Target="../media/image222.png"/><Relationship Id="rId6" Type="http://schemas.openxmlformats.org/officeDocument/2006/relationships/image" Target="../media/image223.png"/><Relationship Id="rId7" Type="http://schemas.openxmlformats.org/officeDocument/2006/relationships/image" Target="../media/image224.png"/><Relationship Id="rId8" Type="http://schemas.openxmlformats.org/officeDocument/2006/relationships/image" Target="../media/image225.png"/><Relationship Id="rId9" Type="http://schemas.openxmlformats.org/officeDocument/2006/relationships/image" Target="../media/image226.png"/><Relationship Id="rId10" Type="http://schemas.openxmlformats.org/officeDocument/2006/relationships/image" Target="../media/image227.png"/><Relationship Id="rId11" Type="http://schemas.openxmlformats.org/officeDocument/2006/relationships/image" Target="../media/image228.png"/><Relationship Id="rId12" Type="http://schemas.openxmlformats.org/officeDocument/2006/relationships/image" Target="../media/image229.png"/><Relationship Id="rId13" Type="http://schemas.openxmlformats.org/officeDocument/2006/relationships/image" Target="../media/image230.png"/><Relationship Id="rId14" Type="http://schemas.openxmlformats.org/officeDocument/2006/relationships/image" Target="../media/image231.png"/><Relationship Id="rId15" Type="http://schemas.openxmlformats.org/officeDocument/2006/relationships/image" Target="../media/image232.png"/><Relationship Id="rId16" Type="http://schemas.openxmlformats.org/officeDocument/2006/relationships/image" Target="../media/image23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4.png"/><Relationship Id="rId3" Type="http://schemas.openxmlformats.org/officeDocument/2006/relationships/image" Target="../media/image235.png"/><Relationship Id="rId4" Type="http://schemas.openxmlformats.org/officeDocument/2006/relationships/image" Target="../media/image236.png"/><Relationship Id="rId5" Type="http://schemas.openxmlformats.org/officeDocument/2006/relationships/image" Target="../media/image237.png"/><Relationship Id="rId6" Type="http://schemas.openxmlformats.org/officeDocument/2006/relationships/image" Target="../media/image238.png"/><Relationship Id="rId7" Type="http://schemas.openxmlformats.org/officeDocument/2006/relationships/image" Target="../media/image239.png"/><Relationship Id="rId8" Type="http://schemas.openxmlformats.org/officeDocument/2006/relationships/image" Target="../media/image240.png"/><Relationship Id="rId9" Type="http://schemas.openxmlformats.org/officeDocument/2006/relationships/image" Target="../media/image241.png"/><Relationship Id="rId10" Type="http://schemas.openxmlformats.org/officeDocument/2006/relationships/image" Target="../media/image242.png"/><Relationship Id="rId11" Type="http://schemas.openxmlformats.org/officeDocument/2006/relationships/image" Target="../media/image243.png"/><Relationship Id="rId12" Type="http://schemas.openxmlformats.org/officeDocument/2006/relationships/image" Target="../media/image244.png"/><Relationship Id="rId13" Type="http://schemas.openxmlformats.org/officeDocument/2006/relationships/image" Target="../media/image245.png"/><Relationship Id="rId14" Type="http://schemas.openxmlformats.org/officeDocument/2006/relationships/image" Target="../media/image246.png"/><Relationship Id="rId15" Type="http://schemas.openxmlformats.org/officeDocument/2006/relationships/image" Target="../media/image247.png"/><Relationship Id="rId16" Type="http://schemas.openxmlformats.org/officeDocument/2006/relationships/image" Target="../media/image248.png"/><Relationship Id="rId17" Type="http://schemas.openxmlformats.org/officeDocument/2006/relationships/image" Target="../media/image249.png"/><Relationship Id="rId18" Type="http://schemas.openxmlformats.org/officeDocument/2006/relationships/image" Target="../media/image250.png"/><Relationship Id="rId19" Type="http://schemas.openxmlformats.org/officeDocument/2006/relationships/image" Target="../media/image25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2.png"/><Relationship Id="rId3" Type="http://schemas.openxmlformats.org/officeDocument/2006/relationships/image" Target="../media/image253.png"/><Relationship Id="rId4" Type="http://schemas.openxmlformats.org/officeDocument/2006/relationships/image" Target="../media/image254.png"/><Relationship Id="rId5" Type="http://schemas.openxmlformats.org/officeDocument/2006/relationships/image" Target="../media/image255.png"/><Relationship Id="rId6" Type="http://schemas.openxmlformats.org/officeDocument/2006/relationships/image" Target="../media/image256.png"/><Relationship Id="rId7" Type="http://schemas.openxmlformats.org/officeDocument/2006/relationships/image" Target="../media/image257.png"/><Relationship Id="rId8" Type="http://schemas.openxmlformats.org/officeDocument/2006/relationships/image" Target="../media/image258.png"/><Relationship Id="rId9" Type="http://schemas.openxmlformats.org/officeDocument/2006/relationships/image" Target="../media/image259.png"/><Relationship Id="rId10" Type="http://schemas.openxmlformats.org/officeDocument/2006/relationships/image" Target="../media/image260.png"/><Relationship Id="rId11" Type="http://schemas.openxmlformats.org/officeDocument/2006/relationships/image" Target="../media/image261.png"/><Relationship Id="rId12" Type="http://schemas.openxmlformats.org/officeDocument/2006/relationships/image" Target="../media/image262.png"/><Relationship Id="rId13" Type="http://schemas.openxmlformats.org/officeDocument/2006/relationships/image" Target="../media/image263.png"/><Relationship Id="rId14" Type="http://schemas.openxmlformats.org/officeDocument/2006/relationships/image" Target="../media/image264.png"/><Relationship Id="rId15" Type="http://schemas.openxmlformats.org/officeDocument/2006/relationships/image" Target="../media/image265.png"/><Relationship Id="rId16" Type="http://schemas.openxmlformats.org/officeDocument/2006/relationships/image" Target="../media/image266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7.png"/><Relationship Id="rId3" Type="http://schemas.openxmlformats.org/officeDocument/2006/relationships/image" Target="../media/image268.png"/><Relationship Id="rId4" Type="http://schemas.openxmlformats.org/officeDocument/2006/relationships/image" Target="../media/image269.png"/><Relationship Id="rId5" Type="http://schemas.openxmlformats.org/officeDocument/2006/relationships/image" Target="../media/image270.png"/><Relationship Id="rId6" Type="http://schemas.openxmlformats.org/officeDocument/2006/relationships/image" Target="../media/image271.png"/><Relationship Id="rId7" Type="http://schemas.openxmlformats.org/officeDocument/2006/relationships/image" Target="../media/image272.png"/><Relationship Id="rId8" Type="http://schemas.openxmlformats.org/officeDocument/2006/relationships/image" Target="../media/image273.png"/><Relationship Id="rId9" Type="http://schemas.openxmlformats.org/officeDocument/2006/relationships/image" Target="../media/image274.png"/><Relationship Id="rId10" Type="http://schemas.openxmlformats.org/officeDocument/2006/relationships/image" Target="../media/image275.png"/><Relationship Id="rId11" Type="http://schemas.openxmlformats.org/officeDocument/2006/relationships/image" Target="../media/image276.png"/><Relationship Id="rId12" Type="http://schemas.openxmlformats.org/officeDocument/2006/relationships/image" Target="../media/image277.png"/><Relationship Id="rId13" Type="http://schemas.openxmlformats.org/officeDocument/2006/relationships/image" Target="../media/image278.png"/><Relationship Id="rId14" Type="http://schemas.openxmlformats.org/officeDocument/2006/relationships/image" Target="../media/image279.png"/><Relationship Id="rId15" Type="http://schemas.openxmlformats.org/officeDocument/2006/relationships/image" Target="../media/image280.png"/><Relationship Id="rId16" Type="http://schemas.openxmlformats.org/officeDocument/2006/relationships/image" Target="../media/image28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2.png"/><Relationship Id="rId3" Type="http://schemas.openxmlformats.org/officeDocument/2006/relationships/image" Target="../media/image283.png"/><Relationship Id="rId4" Type="http://schemas.openxmlformats.org/officeDocument/2006/relationships/image" Target="../media/image284.png"/><Relationship Id="rId5" Type="http://schemas.openxmlformats.org/officeDocument/2006/relationships/image" Target="../media/image285.png"/><Relationship Id="rId6" Type="http://schemas.openxmlformats.org/officeDocument/2006/relationships/image" Target="../media/image286.png"/><Relationship Id="rId7" Type="http://schemas.openxmlformats.org/officeDocument/2006/relationships/image" Target="../media/image287.png"/><Relationship Id="rId8" Type="http://schemas.openxmlformats.org/officeDocument/2006/relationships/image" Target="../media/image288.png"/><Relationship Id="rId9" Type="http://schemas.openxmlformats.org/officeDocument/2006/relationships/image" Target="../media/image289.png"/><Relationship Id="rId10" Type="http://schemas.openxmlformats.org/officeDocument/2006/relationships/image" Target="../media/image290.png"/><Relationship Id="rId11" Type="http://schemas.openxmlformats.org/officeDocument/2006/relationships/image" Target="../media/image291.png"/><Relationship Id="rId12" Type="http://schemas.openxmlformats.org/officeDocument/2006/relationships/image" Target="../media/image292.png"/><Relationship Id="rId13" Type="http://schemas.openxmlformats.org/officeDocument/2006/relationships/image" Target="../media/image293.png"/><Relationship Id="rId14" Type="http://schemas.openxmlformats.org/officeDocument/2006/relationships/image" Target="../media/image294.png"/><Relationship Id="rId15" Type="http://schemas.openxmlformats.org/officeDocument/2006/relationships/image" Target="../media/image295.png"/><Relationship Id="rId16" Type="http://schemas.openxmlformats.org/officeDocument/2006/relationships/image" Target="../media/image296.png"/><Relationship Id="rId17" Type="http://schemas.openxmlformats.org/officeDocument/2006/relationships/image" Target="../media/image297.png"/><Relationship Id="rId18" Type="http://schemas.openxmlformats.org/officeDocument/2006/relationships/image" Target="../media/image298.png"/><Relationship Id="rId19" Type="http://schemas.openxmlformats.org/officeDocument/2006/relationships/image" Target="../media/image299.png"/><Relationship Id="rId20" Type="http://schemas.openxmlformats.org/officeDocument/2006/relationships/image" Target="../media/image30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1.png"/><Relationship Id="rId3" Type="http://schemas.openxmlformats.org/officeDocument/2006/relationships/image" Target="../media/image302.png"/><Relationship Id="rId4" Type="http://schemas.openxmlformats.org/officeDocument/2006/relationships/image" Target="../media/image303.png"/><Relationship Id="rId5" Type="http://schemas.openxmlformats.org/officeDocument/2006/relationships/image" Target="../media/image304.png"/><Relationship Id="rId6" Type="http://schemas.openxmlformats.org/officeDocument/2006/relationships/image" Target="../media/image305.png"/><Relationship Id="rId7" Type="http://schemas.openxmlformats.org/officeDocument/2006/relationships/image" Target="../media/image306.png"/><Relationship Id="rId8" Type="http://schemas.openxmlformats.org/officeDocument/2006/relationships/image" Target="../media/image307.png"/><Relationship Id="rId9" Type="http://schemas.openxmlformats.org/officeDocument/2006/relationships/image" Target="../media/image308.png"/><Relationship Id="rId10" Type="http://schemas.openxmlformats.org/officeDocument/2006/relationships/image" Target="../media/image309.png"/><Relationship Id="rId11" Type="http://schemas.openxmlformats.org/officeDocument/2006/relationships/image" Target="../media/image310.png"/><Relationship Id="rId12" Type="http://schemas.openxmlformats.org/officeDocument/2006/relationships/image" Target="../media/image311.png"/><Relationship Id="rId13" Type="http://schemas.openxmlformats.org/officeDocument/2006/relationships/image" Target="../media/image312.png"/><Relationship Id="rId14" Type="http://schemas.openxmlformats.org/officeDocument/2006/relationships/image" Target="../media/image313.png"/><Relationship Id="rId15" Type="http://schemas.openxmlformats.org/officeDocument/2006/relationships/image" Target="../media/image314.png"/><Relationship Id="rId16" Type="http://schemas.openxmlformats.org/officeDocument/2006/relationships/image" Target="../media/image315.png"/><Relationship Id="rId17" Type="http://schemas.openxmlformats.org/officeDocument/2006/relationships/image" Target="../media/image316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7.png"/><Relationship Id="rId3" Type="http://schemas.openxmlformats.org/officeDocument/2006/relationships/image" Target="../media/image318.png"/><Relationship Id="rId4" Type="http://schemas.openxmlformats.org/officeDocument/2006/relationships/image" Target="../media/image319.png"/><Relationship Id="rId5" Type="http://schemas.openxmlformats.org/officeDocument/2006/relationships/image" Target="../media/image320.png"/><Relationship Id="rId6" Type="http://schemas.openxmlformats.org/officeDocument/2006/relationships/image" Target="../media/image321.png"/><Relationship Id="rId7" Type="http://schemas.openxmlformats.org/officeDocument/2006/relationships/image" Target="../media/image322.png"/><Relationship Id="rId8" Type="http://schemas.openxmlformats.org/officeDocument/2006/relationships/image" Target="../media/image323.png"/><Relationship Id="rId9" Type="http://schemas.openxmlformats.org/officeDocument/2006/relationships/image" Target="../media/image324.png"/><Relationship Id="rId10" Type="http://schemas.openxmlformats.org/officeDocument/2006/relationships/image" Target="../media/image325.png"/><Relationship Id="rId11" Type="http://schemas.openxmlformats.org/officeDocument/2006/relationships/image" Target="../media/image326.png"/><Relationship Id="rId12" Type="http://schemas.openxmlformats.org/officeDocument/2006/relationships/image" Target="../media/image327.png"/><Relationship Id="rId13" Type="http://schemas.openxmlformats.org/officeDocument/2006/relationships/image" Target="../media/image328.png"/><Relationship Id="rId14" Type="http://schemas.openxmlformats.org/officeDocument/2006/relationships/image" Target="../media/image329.png"/><Relationship Id="rId15" Type="http://schemas.openxmlformats.org/officeDocument/2006/relationships/image" Target="../media/image330.png"/><Relationship Id="rId16" Type="http://schemas.openxmlformats.org/officeDocument/2006/relationships/image" Target="../media/image331.png"/><Relationship Id="rId17" Type="http://schemas.openxmlformats.org/officeDocument/2006/relationships/image" Target="../media/image332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3.png"/><Relationship Id="rId3" Type="http://schemas.openxmlformats.org/officeDocument/2006/relationships/image" Target="../media/image334.png"/><Relationship Id="rId4" Type="http://schemas.openxmlformats.org/officeDocument/2006/relationships/image" Target="../media/image335.png"/><Relationship Id="rId5" Type="http://schemas.openxmlformats.org/officeDocument/2006/relationships/image" Target="../media/image336.png"/><Relationship Id="rId6" Type="http://schemas.openxmlformats.org/officeDocument/2006/relationships/image" Target="../media/image337.png"/><Relationship Id="rId7" Type="http://schemas.openxmlformats.org/officeDocument/2006/relationships/image" Target="../media/image338.png"/><Relationship Id="rId8" Type="http://schemas.openxmlformats.org/officeDocument/2006/relationships/image" Target="../media/image339.png"/><Relationship Id="rId9" Type="http://schemas.openxmlformats.org/officeDocument/2006/relationships/image" Target="../media/image340.png"/><Relationship Id="rId10" Type="http://schemas.openxmlformats.org/officeDocument/2006/relationships/image" Target="../media/image341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2.png"/><Relationship Id="rId3" Type="http://schemas.openxmlformats.org/officeDocument/2006/relationships/image" Target="../media/image343.png"/><Relationship Id="rId4" Type="http://schemas.openxmlformats.org/officeDocument/2006/relationships/image" Target="../media/image344.png"/><Relationship Id="rId5" Type="http://schemas.openxmlformats.org/officeDocument/2006/relationships/image" Target="../media/image345.png"/><Relationship Id="rId6" Type="http://schemas.openxmlformats.org/officeDocument/2006/relationships/image" Target="../media/image346.png"/><Relationship Id="rId7" Type="http://schemas.openxmlformats.org/officeDocument/2006/relationships/image" Target="../media/image347.png"/><Relationship Id="rId8" Type="http://schemas.openxmlformats.org/officeDocument/2006/relationships/image" Target="../media/image348.png"/><Relationship Id="rId9" Type="http://schemas.openxmlformats.org/officeDocument/2006/relationships/image" Target="../media/image349.png"/><Relationship Id="rId10" Type="http://schemas.openxmlformats.org/officeDocument/2006/relationships/image" Target="../media/image350.png"/><Relationship Id="rId11" Type="http://schemas.openxmlformats.org/officeDocument/2006/relationships/image" Target="../media/image35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Relationship Id="rId14" Type="http://schemas.openxmlformats.org/officeDocument/2006/relationships/image" Target="../media/image28.png"/><Relationship Id="rId15" Type="http://schemas.openxmlformats.org/officeDocument/2006/relationships/image" Target="../media/image29.png"/><Relationship Id="rId16" Type="http://schemas.openxmlformats.org/officeDocument/2006/relationships/image" Target="../media/image30.png"/><Relationship Id="rId17" Type="http://schemas.openxmlformats.org/officeDocument/2006/relationships/image" Target="../media/image31.png"/><Relationship Id="rId18" Type="http://schemas.openxmlformats.org/officeDocument/2006/relationships/image" Target="../media/image32.png"/><Relationship Id="rId19" Type="http://schemas.openxmlformats.org/officeDocument/2006/relationships/image" Target="../media/image33.png"/><Relationship Id="rId20" Type="http://schemas.openxmlformats.org/officeDocument/2006/relationships/image" Target="../media/image3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2" Type="http://schemas.openxmlformats.org/officeDocument/2006/relationships/image" Target="../media/image45.png"/><Relationship Id="rId13" Type="http://schemas.openxmlformats.org/officeDocument/2006/relationships/image" Target="../media/image46.png"/><Relationship Id="rId14" Type="http://schemas.openxmlformats.org/officeDocument/2006/relationships/image" Target="../media/image4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1" Type="http://schemas.openxmlformats.org/officeDocument/2006/relationships/image" Target="../media/image57.png"/><Relationship Id="rId12" Type="http://schemas.openxmlformats.org/officeDocument/2006/relationships/image" Target="../media/image58.png"/><Relationship Id="rId13" Type="http://schemas.openxmlformats.org/officeDocument/2006/relationships/image" Target="../media/image59.png"/><Relationship Id="rId14" Type="http://schemas.openxmlformats.org/officeDocument/2006/relationships/image" Target="../media/image6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Relationship Id="rId11" Type="http://schemas.openxmlformats.org/officeDocument/2006/relationships/image" Target="../media/image70.png"/><Relationship Id="rId12" Type="http://schemas.openxmlformats.org/officeDocument/2006/relationships/image" Target="../media/image71.png"/><Relationship Id="rId13" Type="http://schemas.openxmlformats.org/officeDocument/2006/relationships/image" Target="../media/image72.png"/><Relationship Id="rId14" Type="http://schemas.openxmlformats.org/officeDocument/2006/relationships/image" Target="../media/image73.png"/><Relationship Id="rId15" Type="http://schemas.openxmlformats.org/officeDocument/2006/relationships/image" Target="../media/image74.png"/><Relationship Id="rId16" Type="http://schemas.openxmlformats.org/officeDocument/2006/relationships/image" Target="../media/image75.png"/><Relationship Id="rId17" Type="http://schemas.openxmlformats.org/officeDocument/2006/relationships/image" Target="../media/image76.png"/><Relationship Id="rId18" Type="http://schemas.openxmlformats.org/officeDocument/2006/relationships/image" Target="../media/image77.png"/><Relationship Id="rId19" Type="http://schemas.openxmlformats.org/officeDocument/2006/relationships/image" Target="../media/image78.png"/><Relationship Id="rId20" Type="http://schemas.openxmlformats.org/officeDocument/2006/relationships/image" Target="../media/image79.png"/><Relationship Id="rId21" Type="http://schemas.openxmlformats.org/officeDocument/2006/relationships/image" Target="../media/image8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1" Type="http://schemas.openxmlformats.org/officeDocument/2006/relationships/image" Target="../media/image90.png"/><Relationship Id="rId12" Type="http://schemas.openxmlformats.org/officeDocument/2006/relationships/image" Target="../media/image91.png"/><Relationship Id="rId13" Type="http://schemas.openxmlformats.org/officeDocument/2006/relationships/image" Target="../media/image92.png"/><Relationship Id="rId14" Type="http://schemas.openxmlformats.org/officeDocument/2006/relationships/image" Target="../media/image9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Relationship Id="rId11" Type="http://schemas.openxmlformats.org/officeDocument/2006/relationships/image" Target="../media/image103.png"/><Relationship Id="rId12" Type="http://schemas.openxmlformats.org/officeDocument/2006/relationships/image" Target="../media/image104.png"/><Relationship Id="rId13" Type="http://schemas.openxmlformats.org/officeDocument/2006/relationships/image" Target="../media/image105.png"/><Relationship Id="rId14" Type="http://schemas.openxmlformats.org/officeDocument/2006/relationships/image" Target="../media/image106.png"/><Relationship Id="rId15" Type="http://schemas.openxmlformats.org/officeDocument/2006/relationships/image" Target="../media/image10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Relationship Id="rId9" Type="http://schemas.openxmlformats.org/officeDocument/2006/relationships/image" Target="../media/image115.png"/><Relationship Id="rId10" Type="http://schemas.openxmlformats.org/officeDocument/2006/relationships/image" Target="../media/image116.png"/><Relationship Id="rId11" Type="http://schemas.openxmlformats.org/officeDocument/2006/relationships/image" Target="../media/image117.png"/><Relationship Id="rId12" Type="http://schemas.openxmlformats.org/officeDocument/2006/relationships/image" Target="../media/image118.png"/><Relationship Id="rId13" Type="http://schemas.openxmlformats.org/officeDocument/2006/relationships/image" Target="../media/image119.png"/><Relationship Id="rId14" Type="http://schemas.openxmlformats.org/officeDocument/2006/relationships/image" Target="../media/image120.png"/><Relationship Id="rId15" Type="http://schemas.openxmlformats.org/officeDocument/2006/relationships/image" Target="../media/image121.png"/><Relationship Id="rId16" Type="http://schemas.openxmlformats.org/officeDocument/2006/relationships/image" Target="../media/image122.png"/><Relationship Id="rId17" Type="http://schemas.openxmlformats.org/officeDocument/2006/relationships/image" Target="../media/image123.png"/><Relationship Id="rId18" Type="http://schemas.openxmlformats.org/officeDocument/2006/relationships/image" Target="../media/image124.png"/><Relationship Id="rId19" Type="http://schemas.openxmlformats.org/officeDocument/2006/relationships/image" Target="../media/image12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52235" y="2514286"/>
            <a:ext cx="12438095" cy="5257143"/>
            <a:chOff x="10352235" y="2514286"/>
            <a:chExt cx="12438095" cy="52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10352235" y="2514286"/>
              <a:ext cx="12438095" cy="525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16477" y="8942758"/>
            <a:ext cx="1853035" cy="7332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921377" y="5090623"/>
            <a:ext cx="6946922" cy="48161"/>
            <a:chOff x="13921377" y="5090623"/>
            <a:chExt cx="6946922" cy="481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3921377" y="5090623"/>
              <a:ext cx="6946922" cy="4816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711055" y="996198"/>
            <a:ext cx="2568635" cy="4174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264437" y="1040552"/>
            <a:ext cx="232911" cy="265020"/>
            <a:chOff x="17264437" y="1040552"/>
            <a:chExt cx="232911" cy="2650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64437" y="1040552"/>
              <a:ext cx="232911" cy="26502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7393" y="547024"/>
            <a:ext cx="8146542" cy="551275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2653" y="8700077"/>
            <a:ext cx="2675738" cy="67270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5141" y="8262546"/>
            <a:ext cx="2414483" cy="56401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6094" y="9086402"/>
            <a:ext cx="3387302" cy="102187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200073"/>
            <a:ext cx="14334563" cy="8066786"/>
            <a:chOff x="0" y="1200073"/>
            <a:chExt cx="14334563" cy="80667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00073"/>
              <a:ext cx="14334563" cy="80667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6" y="108706"/>
            <a:ext cx="1306854" cy="4615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8096" y="130292"/>
            <a:ext cx="1185063" cy="3715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35144" y="1157230"/>
            <a:ext cx="1462768" cy="81640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89531" y="3828170"/>
            <a:ext cx="7642876" cy="1173623"/>
            <a:chOff x="289531" y="3828170"/>
            <a:chExt cx="7642876" cy="117362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9531" y="3828170"/>
              <a:ext cx="7642876" cy="11736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43202" y="3638962"/>
            <a:ext cx="378412" cy="378415"/>
            <a:chOff x="7743202" y="3638962"/>
            <a:chExt cx="378412" cy="37841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743202" y="3638962"/>
              <a:ext cx="378412" cy="378415"/>
              <a:chOff x="7743202" y="3638962"/>
              <a:chExt cx="378412" cy="37841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743202" y="3638962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902577" y="3728986"/>
              <a:ext cx="59661" cy="198367"/>
              <a:chOff x="7902577" y="3728986"/>
              <a:chExt cx="59661" cy="19836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902577" y="3728986"/>
                <a:ext cx="59661" cy="198367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6" y="108706"/>
            <a:ext cx="1875958" cy="4615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8096" y="130292"/>
            <a:ext cx="1185063" cy="3715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0" y="1200073"/>
            <a:ext cx="14340952" cy="8067111"/>
            <a:chOff x="0" y="1200073"/>
            <a:chExt cx="14340952" cy="806711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1200073"/>
              <a:ext cx="14340952" cy="806711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035144" y="1157230"/>
            <a:ext cx="3107225" cy="233093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8571" y="1200073"/>
            <a:ext cx="14302211" cy="8066786"/>
            <a:chOff x="28571" y="1200073"/>
            <a:chExt cx="14302211" cy="80667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571" y="1200073"/>
              <a:ext cx="14302211" cy="80667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09763" y="4529828"/>
            <a:ext cx="8158438" cy="1862889"/>
            <a:chOff x="209763" y="4529828"/>
            <a:chExt cx="8158438" cy="186288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9763" y="4529828"/>
              <a:ext cx="8158438" cy="18628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150424" y="4340621"/>
            <a:ext cx="378412" cy="378415"/>
            <a:chOff x="8150424" y="4340621"/>
            <a:chExt cx="378412" cy="378415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150424" y="4340621"/>
              <a:ext cx="378412" cy="378415"/>
              <a:chOff x="8150424" y="4340621"/>
              <a:chExt cx="378412" cy="378415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150424" y="4340621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8309799" y="4430645"/>
              <a:ext cx="59661" cy="198367"/>
              <a:chOff x="8309799" y="4430645"/>
              <a:chExt cx="59661" cy="19836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309799" y="4430645"/>
                <a:ext cx="59661" cy="198367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363973" y="7516047"/>
            <a:ext cx="4908671" cy="1674429"/>
            <a:chOff x="363973" y="7516047"/>
            <a:chExt cx="4908671" cy="167442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3973" y="7516047"/>
              <a:ext cx="4908671" cy="167442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083438" y="7326839"/>
            <a:ext cx="378412" cy="378415"/>
            <a:chOff x="5083438" y="7326839"/>
            <a:chExt cx="378412" cy="378415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5083438" y="7326839"/>
              <a:ext cx="378412" cy="378415"/>
              <a:chOff x="5083438" y="7326839"/>
              <a:chExt cx="378412" cy="378415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5083438" y="7326839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5242813" y="7416863"/>
              <a:ext cx="59661" cy="198367"/>
              <a:chOff x="5242813" y="7416863"/>
              <a:chExt cx="59661" cy="198367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5242813" y="7416863"/>
                <a:ext cx="59661" cy="19836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200073"/>
            <a:ext cx="14334563" cy="8066786"/>
            <a:chOff x="0" y="1200073"/>
            <a:chExt cx="14334563" cy="80667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00073"/>
              <a:ext cx="14334563" cy="80667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6" y="108706"/>
            <a:ext cx="1306854" cy="4615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8096" y="130292"/>
            <a:ext cx="1185063" cy="3715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35144" y="1157230"/>
            <a:ext cx="1462768" cy="81640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89531" y="3828170"/>
            <a:ext cx="7642876" cy="1173623"/>
            <a:chOff x="289531" y="3828170"/>
            <a:chExt cx="7642876" cy="117362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9531" y="3828170"/>
              <a:ext cx="7642876" cy="11736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43202" y="3638962"/>
            <a:ext cx="378412" cy="378415"/>
            <a:chOff x="7743202" y="3638962"/>
            <a:chExt cx="378412" cy="37841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743202" y="3638962"/>
              <a:ext cx="378412" cy="378415"/>
              <a:chOff x="7743202" y="3638962"/>
              <a:chExt cx="378412" cy="37841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743202" y="3638962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902577" y="3728986"/>
              <a:ext cx="59661" cy="198367"/>
              <a:chOff x="7902577" y="3728986"/>
              <a:chExt cx="59661" cy="19836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902577" y="3728986"/>
                <a:ext cx="59661" cy="198367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200073"/>
            <a:ext cx="14334563" cy="8066786"/>
            <a:chOff x="0" y="1200073"/>
            <a:chExt cx="14334563" cy="80667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00073"/>
              <a:ext cx="14334563" cy="80667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6" y="108706"/>
            <a:ext cx="1306854" cy="4615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8096" y="130292"/>
            <a:ext cx="1185063" cy="3715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35144" y="1157230"/>
            <a:ext cx="1462768" cy="81640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89531" y="3828170"/>
            <a:ext cx="7642876" cy="1173623"/>
            <a:chOff x="289531" y="3828170"/>
            <a:chExt cx="7642876" cy="117362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9531" y="3828170"/>
              <a:ext cx="7642876" cy="11736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43202" y="3638962"/>
            <a:ext cx="378412" cy="378415"/>
            <a:chOff x="7743202" y="3638962"/>
            <a:chExt cx="378412" cy="37841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743202" y="3638962"/>
              <a:ext cx="378412" cy="378415"/>
              <a:chOff x="7743202" y="3638962"/>
              <a:chExt cx="378412" cy="37841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743202" y="3638962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902577" y="3728986"/>
              <a:ext cx="59661" cy="198367"/>
              <a:chOff x="7902577" y="3728986"/>
              <a:chExt cx="59661" cy="19836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902577" y="3728986"/>
                <a:ext cx="59661" cy="198367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6" y="108706"/>
            <a:ext cx="2051778" cy="4615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8096" y="130292"/>
            <a:ext cx="1185063" cy="3715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0" y="1200073"/>
            <a:ext cx="14340952" cy="8067111"/>
            <a:chOff x="0" y="1200073"/>
            <a:chExt cx="14340952" cy="806711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1200073"/>
              <a:ext cx="14340952" cy="806711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035144" y="1157230"/>
            <a:ext cx="3077758" cy="172697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8571" y="1200073"/>
            <a:ext cx="14302211" cy="8066786"/>
            <a:chOff x="28571" y="1200073"/>
            <a:chExt cx="14302211" cy="80667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571" y="1200073"/>
              <a:ext cx="14302211" cy="80667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0" y="1200073"/>
            <a:ext cx="14353222" cy="8086068"/>
            <a:chOff x="0" y="1200073"/>
            <a:chExt cx="14353222" cy="808606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1200073"/>
              <a:ext cx="14353222" cy="808606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09763" y="4016685"/>
            <a:ext cx="8158438" cy="1589746"/>
            <a:chOff x="209763" y="4016685"/>
            <a:chExt cx="8158438" cy="158974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9763" y="4016685"/>
              <a:ext cx="8158438" cy="158974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150304" y="3827478"/>
            <a:ext cx="378412" cy="378415"/>
            <a:chOff x="8150304" y="3827478"/>
            <a:chExt cx="378412" cy="378415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150304" y="3827478"/>
              <a:ext cx="378412" cy="378415"/>
              <a:chOff x="8150304" y="3827478"/>
              <a:chExt cx="378412" cy="378415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150304" y="3827478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8309680" y="3917502"/>
              <a:ext cx="59661" cy="198367"/>
              <a:chOff x="8309680" y="3917502"/>
              <a:chExt cx="59661" cy="19836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309680" y="3917502"/>
                <a:ext cx="59661" cy="198367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209763" y="8114764"/>
            <a:ext cx="4908671" cy="1152095"/>
            <a:chOff x="209763" y="8114764"/>
            <a:chExt cx="4908671" cy="115209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9763" y="8114764"/>
              <a:ext cx="4908671" cy="115209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910180" y="7935080"/>
            <a:ext cx="378412" cy="378415"/>
            <a:chOff x="4910180" y="7935080"/>
            <a:chExt cx="378412" cy="378415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4910180" y="7935080"/>
              <a:ext cx="378412" cy="378415"/>
              <a:chOff x="4910180" y="7935080"/>
              <a:chExt cx="378412" cy="378415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4910180" y="7935080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5069556" y="8025104"/>
              <a:ext cx="59661" cy="198367"/>
              <a:chOff x="5069556" y="8025104"/>
              <a:chExt cx="59661" cy="198367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5069556" y="8025104"/>
                <a:ext cx="59661" cy="19836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200073"/>
            <a:ext cx="14334563" cy="8066786"/>
            <a:chOff x="0" y="1200073"/>
            <a:chExt cx="14334563" cy="80667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00073"/>
              <a:ext cx="14334563" cy="80667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6" y="108706"/>
            <a:ext cx="1306854" cy="4615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8096" y="130292"/>
            <a:ext cx="1185063" cy="3715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35144" y="1157230"/>
            <a:ext cx="1462768" cy="81640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89531" y="3828170"/>
            <a:ext cx="7642876" cy="1173623"/>
            <a:chOff x="289531" y="3828170"/>
            <a:chExt cx="7642876" cy="117362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9531" y="3828170"/>
              <a:ext cx="7642876" cy="11736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43202" y="3638962"/>
            <a:ext cx="378412" cy="378415"/>
            <a:chOff x="7743202" y="3638962"/>
            <a:chExt cx="378412" cy="37841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743202" y="3638962"/>
              <a:ext cx="378412" cy="378415"/>
              <a:chOff x="7743202" y="3638962"/>
              <a:chExt cx="378412" cy="37841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743202" y="3638962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902577" y="3728986"/>
              <a:ext cx="59661" cy="198367"/>
              <a:chOff x="7902577" y="3728986"/>
              <a:chExt cx="59661" cy="19836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902577" y="3728986"/>
                <a:ext cx="59661" cy="198367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0" y="1200073"/>
            <a:ext cx="14319157" cy="8054526"/>
            <a:chOff x="0" y="1200073"/>
            <a:chExt cx="14319157" cy="805452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1200073"/>
              <a:ext cx="14319157" cy="80545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200073"/>
            <a:ext cx="14334563" cy="8066786"/>
            <a:chOff x="0" y="1200073"/>
            <a:chExt cx="14334563" cy="80667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00073"/>
              <a:ext cx="14334563" cy="80667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6" y="108706"/>
            <a:ext cx="1306854" cy="4615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8096" y="130292"/>
            <a:ext cx="1185063" cy="3715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35144" y="1157230"/>
            <a:ext cx="1462768" cy="81640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89531" y="3828170"/>
            <a:ext cx="7642876" cy="1173623"/>
            <a:chOff x="289531" y="3828170"/>
            <a:chExt cx="7642876" cy="117362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9531" y="3828170"/>
              <a:ext cx="7642876" cy="11736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43202" y="3638962"/>
            <a:ext cx="378412" cy="378415"/>
            <a:chOff x="7743202" y="3638962"/>
            <a:chExt cx="378412" cy="37841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743202" y="3638962"/>
              <a:ext cx="378412" cy="378415"/>
              <a:chOff x="7743202" y="3638962"/>
              <a:chExt cx="378412" cy="37841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743202" y="3638962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902577" y="3728986"/>
              <a:ext cx="59661" cy="198367"/>
              <a:chOff x="7902577" y="3728986"/>
              <a:chExt cx="59661" cy="19836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902577" y="3728986"/>
                <a:ext cx="59661" cy="198367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0" y="1190550"/>
            <a:ext cx="14340952" cy="8066786"/>
            <a:chOff x="0" y="1190550"/>
            <a:chExt cx="14340952" cy="806678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1190550"/>
              <a:ext cx="14340952" cy="80667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6" y="108706"/>
            <a:ext cx="2213216" cy="4615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8096" y="130292"/>
            <a:ext cx="1185063" cy="3715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0" y="1200073"/>
            <a:ext cx="14340952" cy="8067111"/>
            <a:chOff x="0" y="1200073"/>
            <a:chExt cx="14340952" cy="806711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1200073"/>
              <a:ext cx="14340952" cy="806711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035144" y="1157229"/>
            <a:ext cx="3054968" cy="142035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8571" y="1200073"/>
            <a:ext cx="14302211" cy="8066786"/>
            <a:chOff x="28571" y="1200073"/>
            <a:chExt cx="14302211" cy="80667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571" y="1200073"/>
              <a:ext cx="14302211" cy="80667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120" y="1200073"/>
            <a:ext cx="14331022" cy="8066786"/>
            <a:chOff x="-120" y="1200073"/>
            <a:chExt cx="14331022" cy="806678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120" y="1200073"/>
              <a:ext cx="14331022" cy="80667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12896" y="3419834"/>
            <a:ext cx="10149746" cy="482139"/>
            <a:chOff x="312896" y="3419834"/>
            <a:chExt cx="10149746" cy="48213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2896" y="3419834"/>
              <a:ext cx="10149746" cy="48213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273436" y="3230626"/>
            <a:ext cx="378412" cy="378415"/>
            <a:chOff x="10273436" y="3230626"/>
            <a:chExt cx="378412" cy="378415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0273436" y="3230626"/>
              <a:ext cx="378412" cy="378415"/>
              <a:chOff x="10273436" y="3230626"/>
              <a:chExt cx="378412" cy="378415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273436" y="3230626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0432812" y="3320650"/>
              <a:ext cx="59661" cy="198367"/>
              <a:chOff x="10432812" y="3320650"/>
              <a:chExt cx="59661" cy="19836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432812" y="3320650"/>
                <a:ext cx="59661" cy="198367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363973" y="4424922"/>
            <a:ext cx="8778884" cy="4706601"/>
            <a:chOff x="363973" y="4424922"/>
            <a:chExt cx="8778884" cy="470660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3973" y="4424922"/>
              <a:ext cx="8778884" cy="470660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953651" y="4235714"/>
            <a:ext cx="378412" cy="378415"/>
            <a:chOff x="8953651" y="4235714"/>
            <a:chExt cx="378412" cy="378415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8953651" y="4235714"/>
              <a:ext cx="378412" cy="378415"/>
              <a:chOff x="8953651" y="4235714"/>
              <a:chExt cx="378412" cy="378415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953651" y="4235714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9113027" y="4325738"/>
              <a:ext cx="59661" cy="198367"/>
              <a:chOff x="9113027" y="4325738"/>
              <a:chExt cx="59661" cy="198367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113027" y="4325738"/>
                <a:ext cx="59661" cy="19836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200073"/>
            <a:ext cx="14334563" cy="8066786"/>
            <a:chOff x="0" y="1200073"/>
            <a:chExt cx="14334563" cy="80667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00073"/>
              <a:ext cx="14334563" cy="80667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6" y="108706"/>
            <a:ext cx="1306854" cy="4615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8096" y="130292"/>
            <a:ext cx="1185063" cy="3715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35144" y="1157230"/>
            <a:ext cx="1462768" cy="81640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89531" y="3828170"/>
            <a:ext cx="7642876" cy="1173623"/>
            <a:chOff x="289531" y="3828170"/>
            <a:chExt cx="7642876" cy="117362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9531" y="3828170"/>
              <a:ext cx="7642876" cy="11736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43202" y="3638962"/>
            <a:ext cx="378412" cy="378415"/>
            <a:chOff x="7743202" y="3638962"/>
            <a:chExt cx="378412" cy="37841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743202" y="3638962"/>
              <a:ext cx="378412" cy="378415"/>
              <a:chOff x="7743202" y="3638962"/>
              <a:chExt cx="378412" cy="37841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743202" y="3638962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902577" y="3728986"/>
              <a:ext cx="59661" cy="198367"/>
              <a:chOff x="7902577" y="3728986"/>
              <a:chExt cx="59661" cy="19836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902577" y="3728986"/>
                <a:ext cx="59661" cy="198367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0" y="1228764"/>
            <a:ext cx="14334563" cy="8063192"/>
            <a:chOff x="0" y="1228764"/>
            <a:chExt cx="14334563" cy="806319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1228764"/>
              <a:ext cx="14334563" cy="80631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200073"/>
            <a:ext cx="14334563" cy="8066786"/>
            <a:chOff x="0" y="1200073"/>
            <a:chExt cx="14334563" cy="80667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00073"/>
              <a:ext cx="14334563" cy="80667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6" y="108706"/>
            <a:ext cx="1306854" cy="4615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8096" y="130292"/>
            <a:ext cx="1185063" cy="3715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35144" y="1157230"/>
            <a:ext cx="1462768" cy="81640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89531" y="3828170"/>
            <a:ext cx="7642876" cy="1173623"/>
            <a:chOff x="289531" y="3828170"/>
            <a:chExt cx="7642876" cy="117362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9531" y="3828170"/>
              <a:ext cx="7642876" cy="11736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43202" y="3638962"/>
            <a:ext cx="378412" cy="378415"/>
            <a:chOff x="7743202" y="3638962"/>
            <a:chExt cx="378412" cy="37841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743202" y="3638962"/>
              <a:ext cx="378412" cy="378415"/>
              <a:chOff x="7743202" y="3638962"/>
              <a:chExt cx="378412" cy="37841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743202" y="3638962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902577" y="3728986"/>
              <a:ext cx="59661" cy="198367"/>
              <a:chOff x="7902577" y="3728986"/>
              <a:chExt cx="59661" cy="19836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902577" y="3728986"/>
                <a:ext cx="59661" cy="198367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7917" y="1321170"/>
            <a:ext cx="7643373" cy="7643373"/>
            <a:chOff x="-207917" y="1321170"/>
            <a:chExt cx="7643373" cy="76433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7917" y="1321170"/>
              <a:ext cx="7643373" cy="76433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9332" y="3051013"/>
            <a:ext cx="5026284" cy="42186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03614" y="6402676"/>
            <a:ext cx="1926678" cy="259995"/>
            <a:chOff x="3503614" y="6402676"/>
            <a:chExt cx="1926678" cy="2599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03614" y="6402676"/>
              <a:ext cx="1926678" cy="25999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82002" y="3801674"/>
            <a:ext cx="733994" cy="257154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30287" y="3642621"/>
            <a:ext cx="2588375" cy="26666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965921" y="2947439"/>
            <a:ext cx="3942169" cy="3942169"/>
            <a:chOff x="-965921" y="2947439"/>
            <a:chExt cx="3942169" cy="39421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965921" y="2947439"/>
              <a:ext cx="3942169" cy="39421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6" y="108706"/>
            <a:ext cx="2213216" cy="4615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8096" y="130292"/>
            <a:ext cx="1185063" cy="3715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0" y="1200073"/>
            <a:ext cx="14340952" cy="8067111"/>
            <a:chOff x="0" y="1200073"/>
            <a:chExt cx="14340952" cy="806711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1200073"/>
              <a:ext cx="14340952" cy="806711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035144" y="1157229"/>
            <a:ext cx="3058739" cy="142035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8571" y="1200073"/>
            <a:ext cx="14302211" cy="8066786"/>
            <a:chOff x="28571" y="1200073"/>
            <a:chExt cx="14302211" cy="80667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571" y="1200073"/>
              <a:ext cx="14302211" cy="80667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120" y="1200073"/>
            <a:ext cx="14331022" cy="8066786"/>
            <a:chOff x="-120" y="1200073"/>
            <a:chExt cx="14331022" cy="806678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120" y="1200073"/>
              <a:ext cx="14331022" cy="80667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12896" y="7064406"/>
            <a:ext cx="13200741" cy="563933"/>
            <a:chOff x="312896" y="7064406"/>
            <a:chExt cx="13200741" cy="56393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2896" y="7064406"/>
              <a:ext cx="13200741" cy="56393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324431" y="6875199"/>
            <a:ext cx="378412" cy="378415"/>
            <a:chOff x="13324431" y="6875199"/>
            <a:chExt cx="378412" cy="378415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3324431" y="6875199"/>
              <a:ext cx="378412" cy="378415"/>
              <a:chOff x="13324431" y="6875199"/>
              <a:chExt cx="378412" cy="37841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324431" y="6875199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483806" y="6965223"/>
              <a:ext cx="59661" cy="198367"/>
              <a:chOff x="13483806" y="6965223"/>
              <a:chExt cx="59661" cy="198367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483806" y="6965223"/>
                <a:ext cx="59661" cy="198367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257147" y="7995354"/>
            <a:ext cx="8778884" cy="1182626"/>
            <a:chOff x="257147" y="7995354"/>
            <a:chExt cx="8778884" cy="118262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7147" y="7995354"/>
              <a:ext cx="8778884" cy="118262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846825" y="7806147"/>
            <a:ext cx="378412" cy="378415"/>
            <a:chOff x="8846825" y="7806147"/>
            <a:chExt cx="378412" cy="378415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8846825" y="7806147"/>
              <a:ext cx="378412" cy="378415"/>
              <a:chOff x="8846825" y="7806147"/>
              <a:chExt cx="378412" cy="378415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846825" y="7806147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9006201" y="7896171"/>
              <a:ext cx="59661" cy="198367"/>
              <a:chOff x="9006201" y="7896171"/>
              <a:chExt cx="59661" cy="198367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9006201" y="7896171"/>
                <a:ext cx="59661" cy="19836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200073"/>
            <a:ext cx="14334563" cy="8066786"/>
            <a:chOff x="0" y="1200073"/>
            <a:chExt cx="14334563" cy="80667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00073"/>
              <a:ext cx="14334563" cy="80667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6" y="108706"/>
            <a:ext cx="1306854" cy="4615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8096" y="130292"/>
            <a:ext cx="1185063" cy="3715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35144" y="1157230"/>
            <a:ext cx="1462767" cy="81640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89531" y="3828170"/>
            <a:ext cx="7642876" cy="1173623"/>
            <a:chOff x="289531" y="3828170"/>
            <a:chExt cx="7642876" cy="117362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9531" y="3828170"/>
              <a:ext cx="7642876" cy="11736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43202" y="3638962"/>
            <a:ext cx="378412" cy="378415"/>
            <a:chOff x="7743202" y="3638962"/>
            <a:chExt cx="378412" cy="37841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743202" y="3638962"/>
              <a:ext cx="378412" cy="378415"/>
              <a:chOff x="7743202" y="3638962"/>
              <a:chExt cx="378412" cy="37841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743202" y="3638962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902577" y="3728986"/>
              <a:ext cx="59661" cy="198367"/>
              <a:chOff x="7902577" y="3728986"/>
              <a:chExt cx="59661" cy="19836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902577" y="3728986"/>
                <a:ext cx="59661" cy="198367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200073"/>
            <a:ext cx="14334563" cy="8066786"/>
            <a:chOff x="0" y="1200073"/>
            <a:chExt cx="14334563" cy="80667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00073"/>
              <a:ext cx="14334563" cy="80667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6" y="108706"/>
            <a:ext cx="1306854" cy="4615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8096" y="130292"/>
            <a:ext cx="1185063" cy="3715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35144" y="1157230"/>
            <a:ext cx="1462768" cy="81640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89531" y="3828170"/>
            <a:ext cx="7642876" cy="1173623"/>
            <a:chOff x="289531" y="3828170"/>
            <a:chExt cx="7642876" cy="117362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9531" y="3828170"/>
              <a:ext cx="7642876" cy="11736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43202" y="3638962"/>
            <a:ext cx="378412" cy="378415"/>
            <a:chOff x="7743202" y="3638962"/>
            <a:chExt cx="378412" cy="37841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743202" y="3638962"/>
              <a:ext cx="378412" cy="378415"/>
              <a:chOff x="7743202" y="3638962"/>
              <a:chExt cx="378412" cy="37841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743202" y="3638962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902577" y="3728986"/>
              <a:ext cx="59661" cy="198367"/>
              <a:chOff x="7902577" y="3728986"/>
              <a:chExt cx="59661" cy="19836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902577" y="3728986"/>
                <a:ext cx="59661" cy="198367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662657" y="677966"/>
            <a:ext cx="1278674" cy="11282330"/>
            <a:chOff x="16662657" y="677966"/>
            <a:chExt cx="1278674" cy="112823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5382050" y="1769748"/>
              <a:ext cx="3879617" cy="1467512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6874667" y="4771590"/>
              <a:ext cx="854062" cy="327736"/>
              <a:chOff x="16874667" y="4771590"/>
              <a:chExt cx="854062" cy="327736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7400994" y="4771590"/>
                <a:ext cx="327735" cy="327735"/>
                <a:chOff x="17400994" y="4771590"/>
                <a:chExt cx="327735" cy="327735"/>
              </a:xfrm>
            </p:grpSpPr>
            <p:pic>
              <p:nvPicPr>
                <p:cNvPr id="6" name="Object 5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 rot="5400000">
                  <a:off x="17400994" y="4771590"/>
                  <a:ext cx="327735" cy="327735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16874667" y="4771590"/>
                <a:ext cx="327735" cy="327735"/>
                <a:chOff x="16874667" y="4771590"/>
                <a:chExt cx="327735" cy="327735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5400000">
                  <a:off x="16874667" y="4771590"/>
                  <a:ext cx="327735" cy="32773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11026254" y="6314369"/>
              <a:ext cx="11282330" cy="9524"/>
              <a:chOff x="11026254" y="6314369"/>
              <a:chExt cx="11282330" cy="952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11026254" y="6314369"/>
                <a:ext cx="11282330" cy="9524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0477" y="2757935"/>
            <a:ext cx="15093824" cy="248389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1908" y="794076"/>
            <a:ext cx="4120731" cy="132465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897433" y="1279162"/>
            <a:ext cx="204890" cy="533933"/>
            <a:chOff x="4897433" y="1279162"/>
            <a:chExt cx="204890" cy="53393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897433" y="1279162"/>
              <a:ext cx="204890" cy="204890"/>
              <a:chOff x="4897433" y="1279162"/>
              <a:chExt cx="204890" cy="20489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897433" y="1279162"/>
                <a:ext cx="204890" cy="20489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897433" y="1608205"/>
              <a:ext cx="204890" cy="204890"/>
              <a:chOff x="4897433" y="1608205"/>
              <a:chExt cx="204890" cy="20489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897433" y="1608205"/>
                <a:ext cx="204890" cy="204890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956190" y="2177485"/>
            <a:ext cx="11282330" cy="9524"/>
            <a:chOff x="956190" y="2177485"/>
            <a:chExt cx="11282330" cy="952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956190" y="2177485"/>
              <a:ext cx="11282330" cy="9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57143" y="2771429"/>
            <a:ext cx="12438095" cy="5257143"/>
            <a:chOff x="10657143" y="2771429"/>
            <a:chExt cx="12438095" cy="52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10657143" y="2771429"/>
              <a:ext cx="12438095" cy="525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74191" y="8782277"/>
            <a:ext cx="1855054" cy="68897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11055" y="996198"/>
            <a:ext cx="2568645" cy="4174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64437" y="1040552"/>
            <a:ext cx="232911" cy="265020"/>
            <a:chOff x="17264437" y="1040552"/>
            <a:chExt cx="232911" cy="26502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64437" y="1040552"/>
              <a:ext cx="232911" cy="26502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18935" y="1458582"/>
            <a:ext cx="6861709" cy="31058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2065" y="984774"/>
            <a:ext cx="1996940" cy="57432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3656" y="5155289"/>
            <a:ext cx="12257033" cy="48473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41962" y="1066095"/>
            <a:ext cx="9029526" cy="323059"/>
            <a:chOff x="3141962" y="1066095"/>
            <a:chExt cx="9029526" cy="32305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07677" y="1017506"/>
              <a:ext cx="2006625" cy="495235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22906" y="1017506"/>
              <a:ext cx="5034616" cy="4952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28171" y="5023538"/>
            <a:ext cx="6952381" cy="48161"/>
            <a:chOff x="13928171" y="5023538"/>
            <a:chExt cx="6952381" cy="4816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13928171" y="5023538"/>
              <a:ext cx="6952381" cy="481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6" y="108706"/>
            <a:ext cx="1841549" cy="4615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8096" y="130292"/>
            <a:ext cx="1185063" cy="3715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0" y="1200073"/>
            <a:ext cx="14340952" cy="8067111"/>
            <a:chOff x="0" y="1200073"/>
            <a:chExt cx="14340952" cy="806711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1200073"/>
              <a:ext cx="14340952" cy="806711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035144" y="1157230"/>
            <a:ext cx="3077615" cy="172697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63973" y="2143443"/>
            <a:ext cx="12370685" cy="421389"/>
            <a:chOff x="363973" y="2143443"/>
            <a:chExt cx="12370685" cy="42138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3973" y="2143443"/>
              <a:ext cx="12370685" cy="42138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545452" y="1981031"/>
            <a:ext cx="378412" cy="378415"/>
            <a:chOff x="12545452" y="1981031"/>
            <a:chExt cx="378412" cy="37841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2545452" y="1981031"/>
              <a:ext cx="378412" cy="378415"/>
              <a:chOff x="12545452" y="1981031"/>
              <a:chExt cx="378412" cy="378415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545452" y="1981031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2704828" y="2071055"/>
              <a:ext cx="59661" cy="198367"/>
              <a:chOff x="12704828" y="2071055"/>
              <a:chExt cx="59661" cy="19836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704828" y="2071055"/>
                <a:ext cx="59661" cy="198367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363973" y="7705255"/>
            <a:ext cx="4908671" cy="1426268"/>
            <a:chOff x="363973" y="7705255"/>
            <a:chExt cx="4908671" cy="142626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3973" y="7705255"/>
              <a:ext cx="4908671" cy="142626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083438" y="7516047"/>
            <a:ext cx="378412" cy="378415"/>
            <a:chOff x="5083438" y="7516047"/>
            <a:chExt cx="378412" cy="37841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5083438" y="7516047"/>
              <a:ext cx="378412" cy="378415"/>
              <a:chOff x="5083438" y="7516047"/>
              <a:chExt cx="378412" cy="378415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083438" y="7516047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5207720" y="7605381"/>
              <a:ext cx="129847" cy="199748"/>
              <a:chOff x="5207720" y="7605381"/>
              <a:chExt cx="129847" cy="199748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207720" y="7605381"/>
                <a:ext cx="129847" cy="199748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14458571" y="3687910"/>
            <a:ext cx="519792" cy="519797"/>
            <a:chOff x="14458571" y="3687910"/>
            <a:chExt cx="519792" cy="519797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4458571" y="3687910"/>
              <a:ext cx="519792" cy="519797"/>
              <a:chOff x="14458571" y="3687910"/>
              <a:chExt cx="519792" cy="519797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4458571" y="3687910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4629288" y="3810621"/>
              <a:ext cx="178359" cy="274377"/>
              <a:chOff x="14629288" y="3810621"/>
              <a:chExt cx="178359" cy="274377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4629288" y="3810621"/>
                <a:ext cx="178359" cy="274377"/>
              </a:xfrm>
              <a:prstGeom prst="rect">
                <a:avLst/>
              </a:prstGeom>
            </p:spPr>
          </p:pic>
        </p:grpSp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994572" y="3712458"/>
            <a:ext cx="3049730" cy="11635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200073"/>
            <a:ext cx="14334563" cy="8066786"/>
            <a:chOff x="0" y="1200073"/>
            <a:chExt cx="14334563" cy="80667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00073"/>
              <a:ext cx="14334563" cy="80667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6" y="108706"/>
            <a:ext cx="1306854" cy="4615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8096" y="130292"/>
            <a:ext cx="1185063" cy="3715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35144" y="1157230"/>
            <a:ext cx="1391634" cy="81640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89531" y="3828170"/>
            <a:ext cx="7642876" cy="1173623"/>
            <a:chOff x="289531" y="3828170"/>
            <a:chExt cx="7642876" cy="117362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9531" y="3828170"/>
              <a:ext cx="7642876" cy="11736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43202" y="3638962"/>
            <a:ext cx="378412" cy="378415"/>
            <a:chOff x="7743202" y="3638962"/>
            <a:chExt cx="378412" cy="37841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743202" y="3638962"/>
              <a:ext cx="378412" cy="378415"/>
              <a:chOff x="7743202" y="3638962"/>
              <a:chExt cx="378412" cy="37841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743202" y="3638962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902577" y="3728986"/>
              <a:ext cx="59661" cy="198367"/>
              <a:chOff x="7902577" y="3728986"/>
              <a:chExt cx="59661" cy="19836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902577" y="3728986"/>
                <a:ext cx="59661" cy="198367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200073"/>
            <a:ext cx="14334563" cy="8066786"/>
            <a:chOff x="0" y="1200073"/>
            <a:chExt cx="14334563" cy="80667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00073"/>
              <a:ext cx="14334563" cy="80667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6" y="108706"/>
            <a:ext cx="1306854" cy="4615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8096" y="130292"/>
            <a:ext cx="1185063" cy="3715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35144" y="1157230"/>
            <a:ext cx="1391634" cy="81640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89531" y="3828170"/>
            <a:ext cx="7642876" cy="1173623"/>
            <a:chOff x="289531" y="3828170"/>
            <a:chExt cx="7642876" cy="117362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9531" y="3828170"/>
              <a:ext cx="7642876" cy="11736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43202" y="3638962"/>
            <a:ext cx="378412" cy="378415"/>
            <a:chOff x="7743202" y="3638962"/>
            <a:chExt cx="378412" cy="37841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743202" y="3638962"/>
              <a:ext cx="378412" cy="378415"/>
              <a:chOff x="7743202" y="3638962"/>
              <a:chExt cx="378412" cy="37841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743202" y="3638962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902577" y="3728986"/>
              <a:ext cx="59661" cy="198367"/>
              <a:chOff x="7902577" y="3728986"/>
              <a:chExt cx="59661" cy="19836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902577" y="3728986"/>
                <a:ext cx="59661" cy="198367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6" y="108706"/>
            <a:ext cx="2531444" cy="4615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8096" y="130292"/>
            <a:ext cx="1185063" cy="3715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0" y="1200073"/>
            <a:ext cx="14340952" cy="8067111"/>
            <a:chOff x="0" y="1200073"/>
            <a:chExt cx="14340952" cy="806711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1200073"/>
              <a:ext cx="14340952" cy="806711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035144" y="1157230"/>
            <a:ext cx="3006472" cy="172697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8571" y="1200073"/>
            <a:ext cx="14302211" cy="8066786"/>
            <a:chOff x="28571" y="1200073"/>
            <a:chExt cx="14302211" cy="80667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571" y="1200073"/>
              <a:ext cx="14302211" cy="80667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09763" y="6581925"/>
            <a:ext cx="8158438" cy="421389"/>
            <a:chOff x="209763" y="6581925"/>
            <a:chExt cx="8158438" cy="42138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9763" y="6581925"/>
              <a:ext cx="8158438" cy="42138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178995" y="6392717"/>
            <a:ext cx="378412" cy="378415"/>
            <a:chOff x="8178995" y="6392717"/>
            <a:chExt cx="378412" cy="37841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8178995" y="6392717"/>
              <a:ext cx="378412" cy="378415"/>
              <a:chOff x="8178995" y="6392717"/>
              <a:chExt cx="378412" cy="378415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178995" y="6392717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8338371" y="6482741"/>
              <a:ext cx="59661" cy="198367"/>
              <a:chOff x="8338371" y="6482741"/>
              <a:chExt cx="59661" cy="19836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338371" y="6482741"/>
                <a:ext cx="59661" cy="198367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363973" y="7516047"/>
            <a:ext cx="4908671" cy="1615476"/>
            <a:chOff x="363973" y="7516047"/>
            <a:chExt cx="4908671" cy="161547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3973" y="7516047"/>
              <a:ext cx="4908671" cy="161547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083438" y="7326839"/>
            <a:ext cx="378412" cy="378415"/>
            <a:chOff x="5083438" y="7326839"/>
            <a:chExt cx="378412" cy="378415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5083438" y="7326839"/>
              <a:ext cx="378412" cy="378415"/>
              <a:chOff x="5083438" y="7326839"/>
              <a:chExt cx="378412" cy="378415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083438" y="7326839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5207720" y="7416173"/>
              <a:ext cx="129847" cy="199748"/>
              <a:chOff x="5207720" y="7416173"/>
              <a:chExt cx="129847" cy="199748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5207720" y="7416173"/>
                <a:ext cx="129847" cy="199748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14458571" y="3687910"/>
            <a:ext cx="519792" cy="519797"/>
            <a:chOff x="14458571" y="3687910"/>
            <a:chExt cx="519792" cy="519797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4458571" y="3687910"/>
              <a:ext cx="519792" cy="519797"/>
              <a:chOff x="14458571" y="3687910"/>
              <a:chExt cx="519792" cy="519797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4458571" y="3687910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4629288" y="3810621"/>
              <a:ext cx="178359" cy="274377"/>
              <a:chOff x="14629288" y="3810621"/>
              <a:chExt cx="178359" cy="274377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4629288" y="3810621"/>
                <a:ext cx="178359" cy="274377"/>
              </a:xfrm>
              <a:prstGeom prst="rect">
                <a:avLst/>
              </a:prstGeom>
            </p:spPr>
          </p:pic>
        </p:grpSp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994572" y="3712458"/>
            <a:ext cx="3022939" cy="116356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200073"/>
            <a:ext cx="14334563" cy="8066786"/>
            <a:chOff x="0" y="1200073"/>
            <a:chExt cx="14334563" cy="80667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00073"/>
              <a:ext cx="14334563" cy="80667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6" y="108706"/>
            <a:ext cx="1306854" cy="4615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8096" y="130292"/>
            <a:ext cx="1185063" cy="3715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35144" y="1157230"/>
            <a:ext cx="1462768" cy="81640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89531" y="3828170"/>
            <a:ext cx="7642876" cy="1173623"/>
            <a:chOff x="289531" y="3828170"/>
            <a:chExt cx="7642876" cy="117362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9531" y="3828170"/>
              <a:ext cx="7642876" cy="11736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43202" y="3638962"/>
            <a:ext cx="378412" cy="378415"/>
            <a:chOff x="7743202" y="3638962"/>
            <a:chExt cx="378412" cy="37841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743202" y="3638962"/>
              <a:ext cx="378412" cy="378415"/>
              <a:chOff x="7743202" y="3638962"/>
              <a:chExt cx="378412" cy="37841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743202" y="3638962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902577" y="3728986"/>
              <a:ext cx="59661" cy="198367"/>
              <a:chOff x="7902577" y="3728986"/>
              <a:chExt cx="59661" cy="19836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902577" y="3728986"/>
                <a:ext cx="59661" cy="198367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200073"/>
            <a:ext cx="14334563" cy="8066786"/>
            <a:chOff x="0" y="1200073"/>
            <a:chExt cx="14334563" cy="80667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00073"/>
              <a:ext cx="14334563" cy="80667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6" y="108706"/>
            <a:ext cx="1306854" cy="4615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8096" y="130292"/>
            <a:ext cx="1185063" cy="3715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35144" y="1157230"/>
            <a:ext cx="1462768" cy="81640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89531" y="3828170"/>
            <a:ext cx="7642876" cy="1173623"/>
            <a:chOff x="289531" y="3828170"/>
            <a:chExt cx="7642876" cy="117362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9531" y="3828170"/>
              <a:ext cx="7642876" cy="11736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43202" y="3638962"/>
            <a:ext cx="378412" cy="378415"/>
            <a:chOff x="7743202" y="3638962"/>
            <a:chExt cx="378412" cy="37841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743202" y="3638962"/>
              <a:ext cx="378412" cy="378415"/>
              <a:chOff x="7743202" y="3638962"/>
              <a:chExt cx="378412" cy="37841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743202" y="3638962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902577" y="3728986"/>
              <a:ext cx="59661" cy="198367"/>
              <a:chOff x="7902577" y="3728986"/>
              <a:chExt cx="59661" cy="19836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902577" y="3728986"/>
                <a:ext cx="59661" cy="198367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0" y="1219241"/>
            <a:ext cx="14340952" cy="8066786"/>
            <a:chOff x="0" y="1219241"/>
            <a:chExt cx="14340952" cy="80667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1219241"/>
              <a:ext cx="14340952" cy="80667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6" y="108706"/>
            <a:ext cx="1841549" cy="4615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8096" y="130292"/>
            <a:ext cx="1185063" cy="3715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0" y="1200073"/>
            <a:ext cx="14340952" cy="8067111"/>
            <a:chOff x="0" y="1200073"/>
            <a:chExt cx="14340952" cy="806711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1200073"/>
              <a:ext cx="14340952" cy="806711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035144" y="1157230"/>
            <a:ext cx="3098082" cy="233093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8571" y="1200073"/>
            <a:ext cx="14302211" cy="8066786"/>
            <a:chOff x="28571" y="1200073"/>
            <a:chExt cx="14302211" cy="80667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571" y="1200073"/>
              <a:ext cx="14302211" cy="80667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0" y="1200073"/>
            <a:ext cx="14302211" cy="8066786"/>
            <a:chOff x="0" y="1200073"/>
            <a:chExt cx="14302211" cy="806678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1200073"/>
              <a:ext cx="14302211" cy="80667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0" y="3737115"/>
            <a:ext cx="9257143" cy="1524923"/>
            <a:chOff x="0" y="3737115"/>
            <a:chExt cx="9257143" cy="152492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3737115"/>
              <a:ext cx="9257143" cy="152492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067937" y="3576478"/>
            <a:ext cx="378412" cy="378415"/>
            <a:chOff x="9067937" y="3576478"/>
            <a:chExt cx="378412" cy="378415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9067937" y="3576478"/>
              <a:ext cx="378412" cy="378415"/>
              <a:chOff x="9067937" y="3576478"/>
              <a:chExt cx="378412" cy="378415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67937" y="3576478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9227313" y="3666502"/>
              <a:ext cx="59661" cy="198367"/>
              <a:chOff x="9227313" y="3666502"/>
              <a:chExt cx="59661" cy="19836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227313" y="3666502"/>
                <a:ext cx="59661" cy="198367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0" y="6458904"/>
            <a:ext cx="5272644" cy="2672619"/>
            <a:chOff x="0" y="6458904"/>
            <a:chExt cx="5272644" cy="267261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6458904"/>
              <a:ext cx="5272644" cy="267261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083438" y="6269696"/>
            <a:ext cx="378412" cy="378415"/>
            <a:chOff x="5083438" y="6269696"/>
            <a:chExt cx="378412" cy="378415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5083438" y="6269696"/>
              <a:ext cx="378412" cy="378415"/>
              <a:chOff x="5083438" y="6269696"/>
              <a:chExt cx="378412" cy="378415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5083438" y="6269696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5242813" y="6359721"/>
              <a:ext cx="59661" cy="198367"/>
              <a:chOff x="5242813" y="6359721"/>
              <a:chExt cx="59661" cy="198367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5242813" y="6359721"/>
                <a:ext cx="59661" cy="19836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2022-06-06T21:15:20Z</dcterms:created>
  <dcterms:modified xsi:type="dcterms:W3CDTF">2022-06-06T21:15:20Z</dcterms:modified>
</cp:coreProperties>
</file>